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62" r:id="rId3"/>
    <p:sldMasterId id="2147483672" r:id="rId4"/>
    <p:sldMasterId id="2147483673" r:id="rId5"/>
    <p:sldMasterId id="2147483684" r:id="rId6"/>
    <p:sldMasterId id="2147483686" r:id="rId7"/>
  </p:sldMasterIdLst>
  <p:handoutMasterIdLst>
    <p:handoutMasterId r:id="rId17"/>
  </p:handoutMasterIdLst>
  <p:sldIdLst>
    <p:sldId id="257" r:id="rId8"/>
    <p:sldId id="259" r:id="rId9"/>
    <p:sldId id="260" r:id="rId10"/>
    <p:sldId id="261" r:id="rId11"/>
    <p:sldId id="256" r:id="rId12"/>
    <p:sldId id="262" r:id="rId13"/>
    <p:sldId id="264" r:id="rId14"/>
    <p:sldId id="265" r:id="rId15"/>
    <p:sldId id="263" r:id="rId16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48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7" autoAdjust="0"/>
    <p:restoredTop sz="94669" autoAdjust="0"/>
  </p:normalViewPr>
  <p:slideViewPr>
    <p:cSldViewPr>
      <p:cViewPr varScale="1">
        <p:scale>
          <a:sx n="67" d="100"/>
          <a:sy n="67" d="100"/>
        </p:scale>
        <p:origin x="-1174" y="-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76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B52C4-EB99-44B1-9F16-860EE300CFA1}" type="datetimeFigureOut">
              <a:rPr lang="ca-ES" smtClean="0"/>
              <a:t>14/11/2016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8B63-77EE-4870-AFAD-1637AE4945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71472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del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89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de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0" y="216000"/>
            <a:ext cx="140789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del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89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del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7986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del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7986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6431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872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1079594"/>
            <a:ext cx="9144000" cy="5778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0" y="142176"/>
            <a:ext cx="2418114" cy="72000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0" y="216000"/>
            <a:ext cx="140789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8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9" name="8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0" y="216000"/>
            <a:ext cx="140789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0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0" y="216000"/>
            <a:ext cx="140789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31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rgbClr val="70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8" name="7 Rectángulo"/>
          <p:cNvSpPr/>
          <p:nvPr userDrawn="1"/>
        </p:nvSpPr>
        <p:spPr>
          <a:xfrm>
            <a:off x="0" y="1079594"/>
            <a:ext cx="9144000" cy="5778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9" name="8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1" y="216000"/>
            <a:ext cx="138800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26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0" y="216000"/>
            <a:ext cx="1388007" cy="648000"/>
          </a:xfrm>
          <a:prstGeom prst="rect">
            <a:avLst/>
          </a:prstGeom>
        </p:spPr>
      </p:pic>
      <p:sp>
        <p:nvSpPr>
          <p:cNvPr id="9" name="8 Rectángulo"/>
          <p:cNvSpPr/>
          <p:nvPr userDrawn="1"/>
        </p:nvSpPr>
        <p:spPr>
          <a:xfrm>
            <a:off x="0" y="1079594"/>
            <a:ext cx="9144000" cy="5778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1175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3282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(1)</a:t>
            </a:r>
            <a:endParaRPr lang="ca-E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6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(2)</a:t>
            </a:r>
            <a:endParaRPr lang="ca-E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0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(3)</a:t>
            </a:r>
            <a:endParaRPr lang="ca-E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2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(4)</a:t>
            </a:r>
            <a:endParaRPr lang="ca-E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3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(5)</a:t>
            </a:r>
            <a:endParaRPr lang="ca-E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71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(blanc)</a:t>
            </a:r>
            <a:endParaRPr lang="ca-E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2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(blanc)</a:t>
            </a:r>
            <a:endParaRPr lang="ca-ES" dirty="0">
              <a:latin typeface="Trebuchet MS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000"/>
            <a:ext cx="2884332" cy="90000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5616000"/>
            <a:ext cx="252814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(blanc)</a:t>
            </a:r>
            <a:endParaRPr lang="ca-ES" dirty="0">
              <a:latin typeface="Trebuchet MS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2060"/>
            <a:ext cx="3227070" cy="104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11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60000" y="2160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latin typeface="Trebuchet MS" pitchFamily="34" charset="0"/>
              </a:rPr>
              <a:t>patró de diapositiva (gris)</a:t>
            </a:r>
            <a:endParaRPr lang="ca-E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0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el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el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del_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del_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gr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54</Words>
  <Application>Microsoft Office PowerPoint</Application>
  <PresentationFormat>Presentación en pantalla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model_1</vt:lpstr>
      <vt:lpstr>model_2</vt:lpstr>
      <vt:lpstr>model_3</vt:lpstr>
      <vt:lpstr>model_4</vt:lpstr>
      <vt:lpstr>model_5</vt:lpstr>
      <vt:lpstr>blanc</vt:lpstr>
      <vt:lpstr>gris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FEPTS_logo models_ppt</dc:title>
  <dc:creator>k4085648</dc:creator>
  <cp:lastModifiedBy>k4085648</cp:lastModifiedBy>
  <cp:revision>25</cp:revision>
  <dcterms:created xsi:type="dcterms:W3CDTF">2016-11-14T08:30:49Z</dcterms:created>
  <dcterms:modified xsi:type="dcterms:W3CDTF">2016-11-14T15:11:00Z</dcterms:modified>
</cp:coreProperties>
</file>